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9.png"/><Relationship Id="rId18" Type="http://schemas.openxmlformats.org/officeDocument/2006/relationships/image" Target="../media/image14.gif"/><Relationship Id="rId26" Type="http://schemas.openxmlformats.org/officeDocument/2006/relationships/image" Target="../media/image22.png"/><Relationship Id="rId3" Type="http://schemas.openxmlformats.org/officeDocument/2006/relationships/image" Target="../media/image2.jpeg"/><Relationship Id="rId21" Type="http://schemas.openxmlformats.org/officeDocument/2006/relationships/image" Target="../media/image17.jpeg"/><Relationship Id="rId7" Type="http://schemas.openxmlformats.org/officeDocument/2006/relationships/image" Target="../media/image4.png"/><Relationship Id="rId12" Type="http://schemas.openxmlformats.org/officeDocument/2006/relationships/image" Target="../media/image8.wmf"/><Relationship Id="rId17" Type="http://schemas.openxmlformats.org/officeDocument/2006/relationships/image" Target="../media/image13.png"/><Relationship Id="rId25" Type="http://schemas.openxmlformats.org/officeDocument/2006/relationships/image" Target="../media/image21.png"/><Relationship Id="rId2" Type="http://schemas.openxmlformats.org/officeDocument/2006/relationships/image" Target="../media/image1.jpeg"/><Relationship Id="rId16" Type="http://schemas.openxmlformats.org/officeDocument/2006/relationships/image" Target="../media/image12.png"/><Relationship Id="rId20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11" Type="http://schemas.openxmlformats.org/officeDocument/2006/relationships/image" Target="../media/image7.png"/><Relationship Id="rId24" Type="http://schemas.openxmlformats.org/officeDocument/2006/relationships/image" Target="../media/image20.png"/><Relationship Id="rId5" Type="http://schemas.openxmlformats.org/officeDocument/2006/relationships/image" Target="../media/image3.png"/><Relationship Id="rId15" Type="http://schemas.openxmlformats.org/officeDocument/2006/relationships/image" Target="../media/image11.png"/><Relationship Id="rId23" Type="http://schemas.openxmlformats.org/officeDocument/2006/relationships/image" Target="../media/image19.gif"/><Relationship Id="rId28" Type="http://schemas.openxmlformats.org/officeDocument/2006/relationships/image" Target="../media/image24.png"/><Relationship Id="rId10" Type="http://schemas.openxmlformats.org/officeDocument/2006/relationships/image" Target="../media/image6.png"/><Relationship Id="rId19" Type="http://schemas.openxmlformats.org/officeDocument/2006/relationships/image" Target="../media/image15.png"/><Relationship Id="rId4" Type="http://schemas.openxmlformats.org/officeDocument/2006/relationships/audio" Target="../media/audio1.wav"/><Relationship Id="rId9" Type="http://schemas.openxmlformats.org/officeDocument/2006/relationships/audio" Target="../media/audio3.wav"/><Relationship Id="rId14" Type="http://schemas.openxmlformats.org/officeDocument/2006/relationships/image" Target="../media/image10.png"/><Relationship Id="rId22" Type="http://schemas.openxmlformats.org/officeDocument/2006/relationships/image" Target="../media/image18.png"/><Relationship Id="rId27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Картинки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Игра – тренажер « Собери игрушки на полку»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Задача: автоматизация звука Л в </a:t>
            </a:r>
            <a:r>
              <a:rPr lang="ru-RU" dirty="0" smtClean="0"/>
              <a:t>словах.</a:t>
            </a:r>
          </a:p>
          <a:p>
            <a:pPr>
              <a:buNone/>
            </a:pPr>
            <a:r>
              <a:rPr lang="ru-RU" dirty="0" smtClean="0"/>
              <a:t>Задание: поставь на полку предмет, в названии которого есть звук Л.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Автор: </a:t>
            </a:r>
            <a:r>
              <a:rPr lang="ru-RU" dirty="0" err="1" smtClean="0"/>
              <a:t>Подкорытова</a:t>
            </a:r>
            <a:r>
              <a:rPr lang="ru-RU" dirty="0" smtClean="0"/>
              <a:t> Ю.В.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Картинки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C:\Users\User\Desktop\1317752615_jkgdqenbnxjpmz4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188640"/>
            <a:ext cx="4762500" cy="6353175"/>
          </a:xfrm>
          <a:prstGeom prst="rect">
            <a:avLst/>
          </a:prstGeom>
          <a:noFill/>
        </p:spPr>
      </p:pic>
      <p:pic>
        <p:nvPicPr>
          <p:cNvPr id="6" name="Рисунок 5">
            <a:hlinkClick r:id="" action="ppaction://noaction">
              <a:snd r:embed="rId4" name="лошадка"/>
            </a:hlinkClick>
          </p:cNvPr>
          <p:cNvPicPr/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4288" y="548680"/>
            <a:ext cx="888991" cy="967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7" name="Рисунок 6">
            <a:hlinkClick r:id="" action="ppaction://noaction">
              <a:snd r:embed="rId6" name="мишка"/>
            </a:hlinkClick>
          </p:cNvPr>
          <p:cNvPicPr/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548680"/>
            <a:ext cx="903312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0" name="Рисунок 9"/>
          <p:cNvPicPr/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661248"/>
            <a:ext cx="1411560" cy="895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85IMG2~1">
            <a:hlinkClick r:id="" action="ppaction://noaction">
              <a:snd r:embed="rId9" name="машина"/>
            </a:hlinkClick>
          </p:cNvPr>
          <p:cNvPicPr/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 l="61078" t="18385" r="5389" b="64902"/>
          <a:stretch>
            <a:fillRect/>
          </a:stretch>
        </p:blipFill>
        <p:spPr bwMode="auto">
          <a:xfrm>
            <a:off x="7452320" y="5085184"/>
            <a:ext cx="1691680" cy="1007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7" descr="нюша 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941628" flipH="1">
            <a:off x="297670" y="1949365"/>
            <a:ext cx="910657" cy="999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5" descr="ARTS0166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99592" y="4509120"/>
            <a:ext cx="900121" cy="896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8" name="Группа 17"/>
          <p:cNvGrpSpPr/>
          <p:nvPr/>
        </p:nvGrpSpPr>
        <p:grpSpPr>
          <a:xfrm>
            <a:off x="7452320" y="2780928"/>
            <a:ext cx="709820" cy="836712"/>
            <a:chOff x="3643306" y="4500570"/>
            <a:chExt cx="2076979" cy="2242625"/>
          </a:xfrm>
        </p:grpSpPr>
        <p:sp>
          <p:nvSpPr>
            <p:cNvPr id="19" name="Овал 18"/>
            <p:cNvSpPr/>
            <p:nvPr/>
          </p:nvSpPr>
          <p:spPr>
            <a:xfrm>
              <a:off x="5000628" y="6357958"/>
              <a:ext cx="142876" cy="142876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" name="Picture 3" descr="F:\опыт новое\педсовет су конкурс\смешарики\свинка бежит.png"/>
            <p:cNvPicPr>
              <a:picLocks noChangeAspect="1" noChangeArrowheads="1"/>
            </p:cNvPicPr>
            <p:nvPr/>
          </p:nvPicPr>
          <p:blipFill>
            <a:blip r:embed="rId13" cstate="print"/>
            <a:stretch>
              <a:fillRect/>
            </a:stretch>
          </p:blipFill>
          <p:spPr bwMode="auto">
            <a:xfrm flipH="1">
              <a:off x="3643306" y="4500570"/>
              <a:ext cx="2076979" cy="2242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4" name="Рисунок 23" descr="ии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236296" y="4221088"/>
            <a:ext cx="846426" cy="760832"/>
          </a:xfrm>
          <a:prstGeom prst="rect">
            <a:avLst/>
          </a:prstGeom>
        </p:spPr>
      </p:pic>
      <p:pic>
        <p:nvPicPr>
          <p:cNvPr id="25" name="Picture 2" descr="E:\ЛОГОПЕД\звук л\кеп.png"/>
          <p:cNvPicPr>
            <a:picLocks noChangeAspect="1" noChangeArrowheads="1"/>
          </p:cNvPicPr>
          <p:nvPr/>
        </p:nvPicPr>
        <p:blipFill>
          <a:blip r:embed="rId15" cstate="screen"/>
          <a:srcRect/>
          <a:stretch>
            <a:fillRect/>
          </a:stretch>
        </p:blipFill>
        <p:spPr bwMode="auto">
          <a:xfrm>
            <a:off x="1259632" y="548680"/>
            <a:ext cx="793412" cy="731922"/>
          </a:xfrm>
          <a:prstGeom prst="rect">
            <a:avLst/>
          </a:prstGeom>
          <a:noFill/>
        </p:spPr>
      </p:pic>
      <p:pic>
        <p:nvPicPr>
          <p:cNvPr id="26" name="Picture 2" descr="E:\ЛОГОПЕД\звук л\ц51.png"/>
          <p:cNvPicPr>
            <a:picLocks noChangeAspect="1" noChangeArrowheads="1"/>
          </p:cNvPicPr>
          <p:nvPr/>
        </p:nvPicPr>
        <p:blipFill>
          <a:blip r:embed="rId16" cstate="screen"/>
          <a:srcRect/>
          <a:stretch>
            <a:fillRect/>
          </a:stretch>
        </p:blipFill>
        <p:spPr bwMode="auto">
          <a:xfrm>
            <a:off x="8172400" y="692696"/>
            <a:ext cx="740581" cy="803999"/>
          </a:xfrm>
          <a:prstGeom prst="rect">
            <a:avLst/>
          </a:prstGeom>
          <a:noFill/>
        </p:spPr>
      </p:pic>
      <p:pic>
        <p:nvPicPr>
          <p:cNvPr id="27" name="Picture 4" descr="4а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581128"/>
            <a:ext cx="778768" cy="1035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C:\Users\User\Desktop\Картинки\337894486.jpg"/>
          <p:cNvPicPr>
            <a:picLocks noChangeAspect="1" noChangeArrowheads="1" noCrop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8316416" y="2420888"/>
            <a:ext cx="657225" cy="1047750"/>
          </a:xfrm>
          <a:prstGeom prst="rect">
            <a:avLst/>
          </a:prstGeom>
          <a:noFill/>
        </p:spPr>
      </p:pic>
      <p:pic>
        <p:nvPicPr>
          <p:cNvPr id="37" name="Picture 19" descr="E:\Новая папка (2)\0_53681_85424cd1_S.png">
            <a:hlinkClick r:id="" action="ppaction://macro?name=DragandDrop"/>
          </p:cNvPr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7092280" y="6058470"/>
            <a:ext cx="1080195" cy="799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3" descr="E:\ЛОГОПЕД\звук л\168.jpg"/>
          <p:cNvPicPr>
            <a:picLocks noChangeAspect="1" noChangeArrowheads="1"/>
          </p:cNvPicPr>
          <p:nvPr/>
        </p:nvPicPr>
        <p:blipFill>
          <a:blip r:embed="rId20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" contrast="10000"/>
          </a:blip>
          <a:srcRect/>
          <a:stretch>
            <a:fillRect/>
          </a:stretch>
        </p:blipFill>
        <p:spPr bwMode="auto">
          <a:xfrm>
            <a:off x="7308304" y="1628800"/>
            <a:ext cx="448555" cy="1047134"/>
          </a:xfrm>
          <a:prstGeom prst="rect">
            <a:avLst/>
          </a:prstGeom>
          <a:noFill/>
        </p:spPr>
      </p:pic>
      <p:pic>
        <p:nvPicPr>
          <p:cNvPr id="29" name="Picture 6" descr="E:\ЛОГОПЕД\звук л\c1ebb5da8fad.jpg"/>
          <p:cNvPicPr>
            <a:picLocks noChangeAspect="1" noChangeArrowheads="1"/>
          </p:cNvPicPr>
          <p:nvPr/>
        </p:nvPicPr>
        <p:blipFill>
          <a:blip r:embed="rId21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460432" y="4005064"/>
            <a:ext cx="506795" cy="520700"/>
          </a:xfrm>
          <a:prstGeom prst="rect">
            <a:avLst/>
          </a:prstGeom>
          <a:noFill/>
        </p:spPr>
      </p:pic>
      <p:pic>
        <p:nvPicPr>
          <p:cNvPr id="31" name="Picture 4" descr="E:\ЛОГОПЕД\звук л\ц64.png"/>
          <p:cNvPicPr>
            <a:picLocks noChangeAspect="1" noChangeArrowheads="1"/>
          </p:cNvPicPr>
          <p:nvPr/>
        </p:nvPicPr>
        <p:blipFill>
          <a:blip r:embed="rId22" cstate="screen">
            <a:lum bright="-10000" contrast="10000"/>
          </a:blip>
          <a:srcRect/>
          <a:stretch>
            <a:fillRect/>
          </a:stretch>
        </p:blipFill>
        <p:spPr bwMode="auto">
          <a:xfrm rot="20557576">
            <a:off x="7766507" y="1545996"/>
            <a:ext cx="1016480" cy="812773"/>
          </a:xfrm>
          <a:prstGeom prst="rect">
            <a:avLst/>
          </a:prstGeom>
          <a:noFill/>
        </p:spPr>
      </p:pic>
      <p:pic>
        <p:nvPicPr>
          <p:cNvPr id="32" name="Picture 5" descr="E:\ЛОГОПЕД\звук л\djateооз.gif"/>
          <p:cNvPicPr>
            <a:picLocks noChangeAspect="1" noChangeArrowheads="1"/>
          </p:cNvPicPr>
          <p:nvPr/>
        </p:nvPicPr>
        <p:blipFill>
          <a:blip r:embed="rId23" cstate="print">
            <a:lum bright="-10000" contrast="40000"/>
          </a:blip>
          <a:srcRect/>
          <a:stretch>
            <a:fillRect/>
          </a:stretch>
        </p:blipFill>
        <p:spPr bwMode="auto">
          <a:xfrm rot="3646399" flipH="1">
            <a:off x="1202596" y="2550917"/>
            <a:ext cx="826237" cy="1181519"/>
          </a:xfrm>
          <a:prstGeom prst="rect">
            <a:avLst/>
          </a:prstGeom>
          <a:noFill/>
        </p:spPr>
      </p:pic>
      <p:pic>
        <p:nvPicPr>
          <p:cNvPr id="33" name="Picture 2" descr="E:\ЛОГОПЕД\звук л\ц52.png"/>
          <p:cNvPicPr>
            <a:picLocks noChangeAspect="1" noChangeArrowheads="1"/>
          </p:cNvPicPr>
          <p:nvPr/>
        </p:nvPicPr>
        <p:blipFill>
          <a:blip r:embed="rId24" cstate="screen"/>
          <a:srcRect/>
          <a:stretch>
            <a:fillRect/>
          </a:stretch>
        </p:blipFill>
        <p:spPr bwMode="auto">
          <a:xfrm>
            <a:off x="1259632" y="1484784"/>
            <a:ext cx="981472" cy="1033128"/>
          </a:xfrm>
          <a:prstGeom prst="rect">
            <a:avLst/>
          </a:prstGeom>
          <a:noFill/>
        </p:spPr>
      </p:pic>
      <p:pic>
        <p:nvPicPr>
          <p:cNvPr id="35" name="Picture 2" descr="C:\Documents and Settings\Лена\Рабочий стол\Новая папка (4)\post-50175-1300663110.png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1475656" y="5661248"/>
            <a:ext cx="803499" cy="803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60" descr="C:\Documents and Settings\Лена\Мои документы\Мои рисунки\Безымянный.bmp"/>
          <p:cNvPicPr>
            <a:picLocks noChangeAspect="1" noChangeArrowheads="1"/>
          </p:cNvPicPr>
          <p:nvPr/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2430" b="26563"/>
          <a:stretch>
            <a:fillRect/>
          </a:stretch>
        </p:blipFill>
        <p:spPr bwMode="auto">
          <a:xfrm>
            <a:off x="8147100" y="6093296"/>
            <a:ext cx="996900" cy="609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3" descr="C:\Documents and Settings\Лена\Мои документы\Мои рисунки\Безымянный.bmp"/>
          <p:cNvPicPr>
            <a:picLocks noChangeAspect="1" noChangeArrowheads="1"/>
          </p:cNvPicPr>
          <p:nvPr/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468" t="5078" r="75256" b="53906"/>
          <a:stretch>
            <a:fillRect/>
          </a:stretch>
        </p:blipFill>
        <p:spPr bwMode="auto">
          <a:xfrm>
            <a:off x="1475656" y="3356992"/>
            <a:ext cx="728672" cy="1177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54" descr="C:\Documents and Settings\Лена\Рабочий стол\Новая папка (21\post-60766-1233926839.png"/>
          <p:cNvPicPr>
            <a:picLocks noChangeAspect="1" noChangeArrowheads="1"/>
          </p:cNvPicPr>
          <p:nvPr/>
        </p:nvPicPr>
        <p:blipFill>
          <a:blip r:embed="rId28" cstate="print"/>
          <a:srcRect l="11169" t="31583" r="17619"/>
          <a:stretch>
            <a:fillRect/>
          </a:stretch>
        </p:blipFill>
        <p:spPr bwMode="auto">
          <a:xfrm>
            <a:off x="0" y="3429000"/>
            <a:ext cx="1287016" cy="1236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7.40741E-6 L -0.17327 0.10487 " pathEditMode="relative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253 0.01875 L 0.3356 -0.1805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11111E-6 1.11111E-6 L -0.43317 0.2625 " pathEditMode="relative" ptsTypes="AA">
                                      <p:cBhvr>
                                        <p:cTn id="16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99 0.00973 L 0.17725 0.1145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0.01342 L -0.18003 0.175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77 0.01505 L -0.30035 0.24607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246 0.00764 L -0.32378 -0.07639 " pathEditMode="relative" ptsTypes="AA">
                                      <p:cBhvr>
                                        <p:cTn id="3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4.07407E-6 L -0.29132 0.09467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" y="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3 0.02639 L -0.26319 0.27847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" y="1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555 -0.01088 L 0.21319 -0.03171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" y="-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-0.02269 L 0.33229 0.09282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" y="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834 -0.04792 L 0.16077 -0.17408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" y="-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09 0.02894 L -0.57934 -0.07593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" y="-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687 -0.01227 L 0.33836 -0.03333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" y="-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375 0.02546 L 0.4691 0.26689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" y="1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36</Words>
  <Application>Microsoft Office PowerPoint</Application>
  <PresentationFormat>Экран (4:3)</PresentationFormat>
  <Paragraphs>9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Игра – тренажер « Собери игрушки на полку»</vt:lpstr>
      <vt:lpstr>Слайд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Пользователь</cp:lastModifiedBy>
  <cp:revision>13</cp:revision>
  <dcterms:created xsi:type="dcterms:W3CDTF">2014-12-12T09:33:42Z</dcterms:created>
  <dcterms:modified xsi:type="dcterms:W3CDTF">2017-01-15T11:34:05Z</dcterms:modified>
</cp:coreProperties>
</file>