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9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5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7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9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0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5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4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3011-FCEC-4554-869F-924D761A7F1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FC9B-E522-4BBB-ADE1-B250CB9C9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05356" y="1533832"/>
            <a:ext cx="6548284" cy="66352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Назовите картинку. Определите в этом слове последний звук. Найдите дома предмет похожий на букву, которой обозначается этот звук. Сделайте фото, пришлите в группу.</a:t>
            </a:r>
            <a:endParaRPr lang="ru-RU" sz="20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8077" y="2521974"/>
            <a:ext cx="9001432" cy="3347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54000"/>
          </a:blip>
          <a:srcRect/>
          <a:stretch>
            <a:fillRect/>
          </a:stretch>
        </p:blipFill>
        <p:spPr bwMode="auto">
          <a:xfrm>
            <a:off x="4409768" y="3028946"/>
            <a:ext cx="1069730" cy="107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1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9459" y="381931"/>
            <a:ext cx="62975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359410">
              <a:lnSpc>
                <a:spcPts val="1440"/>
              </a:lnSpc>
              <a:spcAft>
                <a:spcPts val="110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 слова из первых букв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слов-названий</a:t>
            </a:r>
          </a:p>
          <a:p>
            <a:pPr marL="463550" indent="-359410">
              <a:lnSpc>
                <a:spcPts val="1440"/>
              </a:lnSpc>
              <a:spcAft>
                <a:spcPts val="110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картинок и запиши их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3550" indent="-359410">
              <a:lnSpc>
                <a:spcPts val="1440"/>
              </a:lnSpc>
              <a:spcAft>
                <a:spcPts val="1105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 любую рамку. Запиши на листочке, </a:t>
            </a:r>
          </a:p>
          <a:p>
            <a:pPr marL="463550" indent="-359410">
              <a:lnSpc>
                <a:spcPts val="1440"/>
              </a:lnSpc>
              <a:spcAft>
                <a:spcPts val="1105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сфотографируй, отправь в группу.</a:t>
            </a:r>
          </a:p>
          <a:p>
            <a:pPr marL="463550" indent="-359410">
              <a:lnSpc>
                <a:spcPts val="1440"/>
              </a:lnSpc>
              <a:spcAft>
                <a:spcPts val="1105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18" y="1936203"/>
            <a:ext cx="6260282" cy="42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5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3" r="1147"/>
          <a:stretch/>
        </p:blipFill>
        <p:spPr bwMode="auto">
          <a:xfrm>
            <a:off x="906002" y="1548581"/>
            <a:ext cx="606998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598" y="457200"/>
            <a:ext cx="850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Мишке собрать слово. На каждый ход записывай букву на бумаге. Затем прочитай получившееся слово. Сфотографируй этот предмет и пришли в группу.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315200" y="1755058"/>
            <a:ext cx="3937819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ход    — буква, отмеченная</a:t>
            </a: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звёздочкой.</a:t>
            </a: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ход     — четыре клетки вправо.</a:t>
            </a: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ход      — одна клетка вниз</a:t>
            </a: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ход — две клетки вниз</a:t>
            </a: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Пятый ход    — одна клетка вправо. </a:t>
            </a: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ход    — две клетки вверх.</a:t>
            </a:r>
          </a:p>
        </p:txBody>
      </p:sp>
    </p:spTree>
    <p:extLst>
      <p:ext uri="{BB962C8B-B14F-4D97-AF65-F5344CB8AC3E}">
        <p14:creationId xmlns:p14="http://schemas.microsoft.com/office/powerpoint/2010/main" val="163714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08" y="4051079"/>
            <a:ext cx="8715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78IMG2~1">
            <a:hlinkClick r:id="" action="ppaction://noaction">
              <a:snd r:embed="rId3" name="МАЛЫШ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69220" r="54491" b="13231"/>
          <a:stretch>
            <a:fillRect/>
          </a:stretch>
        </p:blipFill>
        <p:spPr bwMode="auto">
          <a:xfrm>
            <a:off x="2326103" y="3779691"/>
            <a:ext cx="1525236" cy="15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девочка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26749" r="42288" b="30426"/>
          <a:stretch/>
        </p:blipFill>
        <p:spPr>
          <a:xfrm>
            <a:off x="7352796" y="3779691"/>
            <a:ext cx="1372084" cy="2161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9016" y="1094282"/>
            <a:ext cx="9533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первый слог в названии каждой картинки (малыш, шина,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аташа). Запишите их по порядку ( вспомните, как мы записываем слог ШИ – с буквой И). Прочитайте получившееся слово. Найдите дома такой предмет. Сфотографируйте, пришлите в группу.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 для родителей: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этот предмет может быть разным: машина – игрушка, стиральная машина,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кофемашина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0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284" y="370195"/>
            <a:ext cx="7236542" cy="2387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букву, которая обозначает только твердый согласный звук ( у этого звука нет мягкого братца). Выложи эту букву из какого либо материала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конструктор, карандаши, пластилин, крупа)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6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 слова в предложении.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читает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Весной светит яркое солнышко.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отправь в группу.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2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Найдите дома любой предмет, в названии которого 2 слога. Сфотографируйте, отправьте в группу.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3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585" y="2078448"/>
            <a:ext cx="10515600" cy="285273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картинку. Какие гласные звуки вы слышите в ее названии. Напиши на листочке, сфотографируй, пришли в группу.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глобус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24674" r="30273" b="46360"/>
          <a:stretch/>
        </p:blipFill>
        <p:spPr>
          <a:xfrm>
            <a:off x="4630019" y="866823"/>
            <a:ext cx="1592366" cy="21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263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Назовите картинку. Определите в этом слове последний звук. Найдите дома предмет похожий на букву, которой обозначается этот звук. Сделайте фото, пришлите в группу.</vt:lpstr>
      <vt:lpstr>Презентация PowerPoint</vt:lpstr>
      <vt:lpstr>Презентация PowerPoint</vt:lpstr>
      <vt:lpstr>Презентация PowerPoint</vt:lpstr>
      <vt:lpstr>Вспомни букву, которая обозначает только твердый согласный звук ( у этого звука нет мягкого братца). Выложи эту букву из какого либо материала  ( конструктор, карандаши, пластилин, крупа)</vt:lpstr>
      <vt:lpstr>Сосчитай  слова в предложении.  Мама читает: Весной светит яркое солнышко.  Число отправь в группу.</vt:lpstr>
      <vt:lpstr>Найдите дома любой предмет, в названии которого 2 слога. Сфотографируйте, отправьте в группу.</vt:lpstr>
      <vt:lpstr>Посмотри на картинку. Какие гласные звуки вы слышите в ее названии. Напиши на листочке, сфотографируй, пришли в группу.</vt:lpstr>
    </vt:vector>
  </TitlesOfParts>
  <Company>АО "Стройдормаш"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Назовите картинку. Определите в этом слове последний звук. Найдите дома предмет похожий на букву, которой обозначается этот звук. Сделайте фото, пришлите в группу.</dc:title>
  <dc:creator>Админ</dc:creator>
  <cp:lastModifiedBy>Админ</cp:lastModifiedBy>
  <cp:revision>11</cp:revision>
  <dcterms:created xsi:type="dcterms:W3CDTF">2021-10-28T10:41:59Z</dcterms:created>
  <dcterms:modified xsi:type="dcterms:W3CDTF">2022-03-03T15:58:06Z</dcterms:modified>
</cp:coreProperties>
</file>