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png"/><Relationship Id="rId18" Type="http://schemas.openxmlformats.org/officeDocument/2006/relationships/image" Target="../media/image24.jpeg"/><Relationship Id="rId3" Type="http://schemas.openxmlformats.org/officeDocument/2006/relationships/image" Target="../media/image2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17" Type="http://schemas.openxmlformats.org/officeDocument/2006/relationships/image" Target="../media/image23.jpeg"/><Relationship Id="rId2" Type="http://schemas.openxmlformats.org/officeDocument/2006/relationships/image" Target="../media/image1.jpeg"/><Relationship Id="rId16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jpeg"/><Relationship Id="rId7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11" Type="http://schemas.openxmlformats.org/officeDocument/2006/relationships/image" Target="../media/image32.jpeg"/><Relationship Id="rId5" Type="http://schemas.openxmlformats.org/officeDocument/2006/relationships/image" Target="../media/image26.jpeg"/><Relationship Id="rId10" Type="http://schemas.openxmlformats.org/officeDocument/2006/relationships/image" Target="../media/image31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268760"/>
            <a:ext cx="748883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Игра « Большой – маленький»</a:t>
            </a:r>
          </a:p>
          <a:p>
            <a:r>
              <a:rPr lang="ru-RU" sz="2400" dirty="0" smtClean="0"/>
              <a:t>Цели: автоматизация звука Р в словах, образование уменьшительно – ласкательных форм </a:t>
            </a:r>
            <a:r>
              <a:rPr lang="ru-RU" sz="2400" dirty="0" smtClean="0"/>
              <a:t>существительных</a:t>
            </a:r>
          </a:p>
          <a:p>
            <a:r>
              <a:rPr lang="ru-RU" sz="2400" dirty="0" smtClean="0"/>
              <a:t>Задание: подари Великану большие предметы, а </a:t>
            </a:r>
            <a:r>
              <a:rPr lang="ru-RU" sz="2400" smtClean="0"/>
              <a:t>Гномику маленькие.</a:t>
            </a:r>
            <a:endParaRPr lang="ru-RU" sz="2400" dirty="0" smtClean="0"/>
          </a:p>
          <a:p>
            <a:r>
              <a:rPr lang="ru-RU" sz="2400" dirty="0" smtClean="0"/>
              <a:t>Автор: </a:t>
            </a:r>
            <a:r>
              <a:rPr lang="ru-RU" sz="2400" dirty="0" err="1" smtClean="0"/>
              <a:t>Подкорытова</a:t>
            </a:r>
            <a:r>
              <a:rPr lang="ru-RU" sz="2400" dirty="0" smtClean="0"/>
              <a:t> Ю.В</a:t>
            </a:r>
            <a:r>
              <a:rPr lang="ru-RU" sz="2400" dirty="0" smtClean="0"/>
              <a:t>., учитель – логопед МБДОУ № 10, г. Алапаевск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s3-1.4pda.to/41085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38525" cy="3333750"/>
          </a:xfrm>
          <a:prstGeom prst="rect">
            <a:avLst/>
          </a:prstGeom>
          <a:noFill/>
        </p:spPr>
      </p:pic>
      <p:pic>
        <p:nvPicPr>
          <p:cNvPr id="1030" name="Picture 6" descr="http://hiero.ru/pict/850/20455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2902" y="0"/>
            <a:ext cx="2641098" cy="2680371"/>
          </a:xfrm>
          <a:prstGeom prst="rect">
            <a:avLst/>
          </a:prstGeom>
          <a:noFill/>
        </p:spPr>
      </p:pic>
      <p:pic>
        <p:nvPicPr>
          <p:cNvPr id="1031" name="Picture 7" descr="C:\Users\User\Desktop\Картинки\iCA1A3R6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4869160"/>
            <a:ext cx="1019175" cy="1428750"/>
          </a:xfrm>
          <a:prstGeom prst="rect">
            <a:avLst/>
          </a:prstGeom>
          <a:noFill/>
        </p:spPr>
      </p:pic>
      <p:pic>
        <p:nvPicPr>
          <p:cNvPr id="18" name="Picture 7" descr="C:\Users\User\Desktop\Картинки\iCA1A3R6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711684"/>
            <a:ext cx="515119" cy="722129"/>
          </a:xfrm>
          <a:prstGeom prst="rect">
            <a:avLst/>
          </a:prstGeom>
          <a:noFill/>
        </p:spPr>
      </p:pic>
      <p:pic>
        <p:nvPicPr>
          <p:cNvPr id="1032" name="Picture 8" descr="C:\Users\User\Desktop\Картинки\iCANO1U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4365104"/>
            <a:ext cx="1428750" cy="1428750"/>
          </a:xfrm>
          <a:prstGeom prst="rect">
            <a:avLst/>
          </a:prstGeom>
          <a:noFill/>
        </p:spPr>
      </p:pic>
      <p:pic>
        <p:nvPicPr>
          <p:cNvPr id="1033" name="Picture 9" descr="C:\Users\User\Desktop\Картинки\iCANO1U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5877272"/>
            <a:ext cx="714375" cy="714375"/>
          </a:xfrm>
          <a:prstGeom prst="rect">
            <a:avLst/>
          </a:prstGeom>
          <a:noFill/>
        </p:spPr>
      </p:pic>
      <p:pic>
        <p:nvPicPr>
          <p:cNvPr id="1034" name="Picture 10" descr="C:\Users\User\Desktop\Картинки\iCA73XV8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4365104"/>
            <a:ext cx="1304925" cy="1428750"/>
          </a:xfrm>
          <a:prstGeom prst="rect">
            <a:avLst/>
          </a:prstGeom>
          <a:noFill/>
        </p:spPr>
      </p:pic>
      <p:pic>
        <p:nvPicPr>
          <p:cNvPr id="23" name="Picture 10" descr="C:\Users\User\Desktop\Картинки\iCA73XV8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4725144"/>
            <a:ext cx="665237" cy="728362"/>
          </a:xfrm>
          <a:prstGeom prst="rect">
            <a:avLst/>
          </a:prstGeom>
          <a:noFill/>
        </p:spPr>
      </p:pic>
      <p:pic>
        <p:nvPicPr>
          <p:cNvPr id="1037" name="Picture 13" descr="C:\Users\User\Desktop\Картинки\813762308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4653136"/>
            <a:ext cx="666750" cy="704850"/>
          </a:xfrm>
          <a:prstGeom prst="rect">
            <a:avLst/>
          </a:prstGeom>
          <a:noFill/>
        </p:spPr>
      </p:pic>
      <p:pic>
        <p:nvPicPr>
          <p:cNvPr id="27" name="Picture 13" descr="C:\Users\User\Desktop\Картинки\813762308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3645024"/>
            <a:ext cx="1133847" cy="1198638"/>
          </a:xfrm>
          <a:prstGeom prst="rect">
            <a:avLst/>
          </a:prstGeom>
          <a:noFill/>
        </p:spPr>
      </p:pic>
      <p:pic>
        <p:nvPicPr>
          <p:cNvPr id="1038" name="Picture 14" descr="C:\Users\User\Desktop\Картинки\662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5728670"/>
            <a:ext cx="1678310" cy="1129330"/>
          </a:xfrm>
          <a:prstGeom prst="rect">
            <a:avLst/>
          </a:prstGeom>
          <a:noFill/>
        </p:spPr>
      </p:pic>
      <p:pic>
        <p:nvPicPr>
          <p:cNvPr id="29" name="Picture 14" descr="C:\Users\User\Desktop\Картинки\662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8144" y="6093296"/>
            <a:ext cx="815399" cy="548680"/>
          </a:xfrm>
          <a:prstGeom prst="rect">
            <a:avLst/>
          </a:prstGeom>
          <a:noFill/>
        </p:spPr>
      </p:pic>
      <p:pic>
        <p:nvPicPr>
          <p:cNvPr id="2" name="Picture 2" descr="C:\Users\User\Desktop\rakov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5949280"/>
            <a:ext cx="1049816" cy="702395"/>
          </a:xfrm>
          <a:prstGeom prst="rect">
            <a:avLst/>
          </a:prstGeom>
          <a:noFill/>
        </p:spPr>
      </p:pic>
      <p:pic>
        <p:nvPicPr>
          <p:cNvPr id="1027" name="Picture 3" descr="C:\Users\User\Desktop\rakov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5655175"/>
            <a:ext cx="1797770" cy="120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54 -0.11471 L -0.52031 -0.513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" y="-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9306E-7 L 0.07865 -0.41975 " pathEditMode="relative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7262 L -0.20417 -0.1669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45 -0.06245 L 0.11059 -0.45051 " pathEditMode="relative" ptsTypes="AA">
                                      <p:cBhvr>
                                        <p:cTn id="2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8326 L -0.28403 -0.6392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92414E-6 L 0.575 -0.54556 " pathEditMode="relative" ptsTypes="AA">
                                      <p:cBhvr>
                                        <p:cTn id="3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7 -0.01989 L 0.48316 -0.261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-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81 -0.05574 L -0.73125 -0.0453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6065 L 0.16025 -0.3756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72222E-6 1.48148E-6 L 0.03941 -0.46204 " pathEditMode="relative" ptsTypes="AA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L 0.71667 -0.3044 " pathEditMode="relative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1.48148E-6 L 0.03177 -0.3912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cs3-1.4pda.to/41085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38525" cy="3333750"/>
          </a:xfrm>
          <a:prstGeom prst="rect">
            <a:avLst/>
          </a:prstGeom>
          <a:noFill/>
        </p:spPr>
      </p:pic>
      <p:pic>
        <p:nvPicPr>
          <p:cNvPr id="3" name="Picture 6" descr="http://hiero.ru/pict/850/20455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2902" y="0"/>
            <a:ext cx="2641098" cy="2680371"/>
          </a:xfrm>
          <a:prstGeom prst="rect">
            <a:avLst/>
          </a:prstGeom>
          <a:noFill/>
        </p:spPr>
      </p:pic>
      <p:pic>
        <p:nvPicPr>
          <p:cNvPr id="2050" name="Picture 2" descr="C:\Users\User\Desktop\196577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5085184"/>
            <a:ext cx="1591246" cy="1591246"/>
          </a:xfrm>
          <a:prstGeom prst="rect">
            <a:avLst/>
          </a:prstGeom>
          <a:noFill/>
        </p:spPr>
      </p:pic>
      <p:pic>
        <p:nvPicPr>
          <p:cNvPr id="5" name="Picture 2" descr="C:\Users\User\Desktop\196577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5517232"/>
            <a:ext cx="1159198" cy="1159198"/>
          </a:xfrm>
          <a:prstGeom prst="rect">
            <a:avLst/>
          </a:prstGeom>
          <a:noFill/>
        </p:spPr>
      </p:pic>
      <p:pic>
        <p:nvPicPr>
          <p:cNvPr id="2051" name="Picture 3" descr="C:\Users\User\Desktop\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8424" y="4725144"/>
            <a:ext cx="491307" cy="352613"/>
          </a:xfrm>
          <a:prstGeom prst="rect">
            <a:avLst/>
          </a:prstGeom>
          <a:noFill/>
        </p:spPr>
      </p:pic>
      <p:pic>
        <p:nvPicPr>
          <p:cNvPr id="2052" name="Picture 4" descr="C:\Users\User\Desktop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5877272"/>
            <a:ext cx="851347" cy="611015"/>
          </a:xfrm>
          <a:prstGeom prst="rect">
            <a:avLst/>
          </a:prstGeom>
          <a:noFill/>
        </p:spPr>
      </p:pic>
      <p:pic>
        <p:nvPicPr>
          <p:cNvPr id="2053" name="Picture 5" descr="C:\Users\User\Desktop\sm 31015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5034136"/>
            <a:ext cx="1823864" cy="1823864"/>
          </a:xfrm>
          <a:prstGeom prst="rect">
            <a:avLst/>
          </a:prstGeom>
          <a:noFill/>
        </p:spPr>
      </p:pic>
      <p:pic>
        <p:nvPicPr>
          <p:cNvPr id="2054" name="Picture 6" descr="C:\Users\User\Desktop\sm 31015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4509120"/>
            <a:ext cx="887760" cy="887760"/>
          </a:xfrm>
          <a:prstGeom prst="rect">
            <a:avLst/>
          </a:prstGeom>
          <a:noFill/>
        </p:spPr>
      </p:pic>
      <p:pic>
        <p:nvPicPr>
          <p:cNvPr id="2055" name="Picture 7" descr="C:\Users\User\Desktop\03-14202_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3848" y="5589240"/>
            <a:ext cx="1318072" cy="1103402"/>
          </a:xfrm>
          <a:prstGeom prst="rect">
            <a:avLst/>
          </a:prstGeom>
          <a:noFill/>
        </p:spPr>
      </p:pic>
      <p:pic>
        <p:nvPicPr>
          <p:cNvPr id="2056" name="Picture 8" descr="C:\Users\User\Desktop\03-14202_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6354117"/>
            <a:ext cx="601915" cy="503883"/>
          </a:xfrm>
          <a:prstGeom prst="rect">
            <a:avLst/>
          </a:prstGeom>
          <a:noFill/>
        </p:spPr>
      </p:pic>
      <p:pic>
        <p:nvPicPr>
          <p:cNvPr id="2057" name="Picture 9" descr="C:\Users\User\Desktop\2011-02-18_164334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55976" y="5013176"/>
            <a:ext cx="1299186" cy="1277888"/>
          </a:xfrm>
          <a:prstGeom prst="rect">
            <a:avLst/>
          </a:prstGeom>
          <a:noFill/>
        </p:spPr>
      </p:pic>
      <p:pic>
        <p:nvPicPr>
          <p:cNvPr id="2058" name="Picture 10" descr="C:\Users\User\Desktop\2011-02-18_164334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5877272"/>
            <a:ext cx="595908" cy="586139"/>
          </a:xfrm>
          <a:prstGeom prst="rect">
            <a:avLst/>
          </a:prstGeom>
          <a:noFill/>
        </p:spPr>
      </p:pic>
      <p:pic>
        <p:nvPicPr>
          <p:cNvPr id="2059" name="Picture 11" descr="C:\Users\User\Desktop\68418169_1293461466_feather05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91680" y="4653136"/>
            <a:ext cx="566738" cy="1065213"/>
          </a:xfrm>
          <a:prstGeom prst="rect">
            <a:avLst/>
          </a:prstGeom>
          <a:noFill/>
        </p:spPr>
      </p:pic>
      <p:pic>
        <p:nvPicPr>
          <p:cNvPr id="2060" name="Picture 12" descr="C:\Users\User\Desktop\68418169_1293461466_feather05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32240" y="5229200"/>
            <a:ext cx="298559" cy="561157"/>
          </a:xfrm>
          <a:prstGeom prst="rect">
            <a:avLst/>
          </a:prstGeom>
          <a:noFill/>
        </p:spPr>
      </p:pic>
      <p:pic>
        <p:nvPicPr>
          <p:cNvPr id="2061" name="Picture 13" descr="C:\Users\User\Desktop\depositphotos_4059529-Princess-crown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55776" y="4653136"/>
            <a:ext cx="957859" cy="947192"/>
          </a:xfrm>
          <a:prstGeom prst="rect">
            <a:avLst/>
          </a:prstGeom>
          <a:noFill/>
        </p:spPr>
      </p:pic>
      <p:pic>
        <p:nvPicPr>
          <p:cNvPr id="2062" name="Picture 14" descr="C:\Users\User\Desktop\depositphotos_4059529-Princess-crown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532440" y="5445224"/>
            <a:ext cx="474886" cy="469598"/>
          </a:xfrm>
          <a:prstGeom prst="rect">
            <a:avLst/>
          </a:prstGeom>
          <a:noFill/>
        </p:spPr>
      </p:pic>
      <p:pic>
        <p:nvPicPr>
          <p:cNvPr id="2063" name="Picture 15" descr="C:\Users\User\Desktop\1371706548_b9rmytjyf0r5if2.jpe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220072" y="4365104"/>
            <a:ext cx="1164808" cy="665882"/>
          </a:xfrm>
          <a:prstGeom prst="rect">
            <a:avLst/>
          </a:prstGeom>
          <a:noFill/>
        </p:spPr>
      </p:pic>
      <p:pic>
        <p:nvPicPr>
          <p:cNvPr id="2064" name="Picture 16" descr="C:\Users\User\Desktop\1371706548_b9rmytjyf0r5if2.jpe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419872" y="5085184"/>
            <a:ext cx="660962" cy="37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12 -0.01689 L -0.57552 -0.143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5185E-6 L 0.53541 -0.30463 " pathEditMode="relative" ptsTypes="AA">
                                      <p:cBhvr>
                                        <p:cTn id="11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3.33333E-6 L 0.18126 -0.67199 " pathEditMode="relative" ptsTypes="AA">
                                      <p:cBhvr>
                                        <p:cTn id="16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4074 L -0.04791 -0.733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39 0.00463 L -0.15469 -0.19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3.7037E-7 L -0.09445 -0.38866 " pathEditMode="relative" ptsTypes="AA">
                                      <p:cBhvr>
                                        <p:cTn id="31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0.03194 L -0.28854 -0.2724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-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65364 -0.2731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4 -0.17708 L -0.16546 -0.408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74809 -0.31505 " pathEditMode="relative" ptsTypes="AA">
                                      <p:cBhvr>
                                        <p:cTn id="51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0.08663 -0.74537 " pathEditMode="relative" ptsTypes="AA">
                                      <p:cBhvr>
                                        <p:cTn id="56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55556E-6 L 0.05521 -0.76643 " pathEditMode="relative" ptsTypes="AA">
                                      <p:cBhvr>
                                        <p:cTn id="61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-0.02362 -0.346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-0.02361 -0.14699 " pathEditMode="relative" ptsTypes="AA">
                                      <p:cBhvr>
                                        <p:cTn id="7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5.18519E-6 L 0.66945 -0.22061 " pathEditMode="relative" ptsTypes="AA">
                                      <p:cBhvr>
                                        <p:cTn id="7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55 -0.02153 L -0.32326 -0.462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-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cs3-1.4pda.to/41085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38525" cy="3333750"/>
          </a:xfrm>
          <a:prstGeom prst="rect">
            <a:avLst/>
          </a:prstGeom>
          <a:noFill/>
        </p:spPr>
      </p:pic>
      <p:pic>
        <p:nvPicPr>
          <p:cNvPr id="3" name="Picture 6" descr="http://hiero.ru/pict/850/20455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2902" y="0"/>
            <a:ext cx="2641098" cy="2680371"/>
          </a:xfrm>
          <a:prstGeom prst="rect">
            <a:avLst/>
          </a:prstGeom>
          <a:noFill/>
        </p:spPr>
      </p:pic>
      <p:pic>
        <p:nvPicPr>
          <p:cNvPr id="1026" name="Picture 2" descr="C:\Users\User\Desktop\seminte-cultura-tomate-rosii-hibride-hibriz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4725144"/>
            <a:ext cx="869082" cy="869082"/>
          </a:xfrm>
          <a:prstGeom prst="rect">
            <a:avLst/>
          </a:prstGeom>
          <a:noFill/>
        </p:spPr>
      </p:pic>
      <p:pic>
        <p:nvPicPr>
          <p:cNvPr id="1027" name="Picture 3" descr="C:\Users\User\Desktop\seminte-cultura-tomate-rosii-hibride-hibriz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5877272"/>
            <a:ext cx="581050" cy="581050"/>
          </a:xfrm>
          <a:prstGeom prst="rect">
            <a:avLst/>
          </a:prstGeom>
          <a:noFill/>
        </p:spPr>
      </p:pic>
      <p:pic>
        <p:nvPicPr>
          <p:cNvPr id="1028" name="Picture 4" descr="C:\Users\User\Desktop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5733256"/>
            <a:ext cx="1188715" cy="888120"/>
          </a:xfrm>
          <a:prstGeom prst="rect">
            <a:avLst/>
          </a:prstGeom>
          <a:noFill/>
        </p:spPr>
      </p:pic>
      <p:pic>
        <p:nvPicPr>
          <p:cNvPr id="1029" name="Picture 5" descr="C:\Users\User\Desktop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905578"/>
            <a:ext cx="779930" cy="582707"/>
          </a:xfrm>
          <a:prstGeom prst="rect">
            <a:avLst/>
          </a:prstGeom>
          <a:noFill/>
        </p:spPr>
      </p:pic>
      <p:pic>
        <p:nvPicPr>
          <p:cNvPr id="1030" name="Picture 6" descr="C:\Users\User\Desktop\Samova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5373216"/>
            <a:ext cx="1291208" cy="1291208"/>
          </a:xfrm>
          <a:prstGeom prst="rect">
            <a:avLst/>
          </a:prstGeom>
          <a:noFill/>
        </p:spPr>
      </p:pic>
      <p:pic>
        <p:nvPicPr>
          <p:cNvPr id="1031" name="Picture 7" descr="C:\Users\User\Desktop\Samova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6016" y="5949280"/>
            <a:ext cx="715144" cy="715144"/>
          </a:xfrm>
          <a:prstGeom prst="rect">
            <a:avLst/>
          </a:prstGeom>
          <a:noFill/>
        </p:spPr>
      </p:pic>
      <p:pic>
        <p:nvPicPr>
          <p:cNvPr id="1032" name="Picture 8" descr="C:\Users\User\Desktop\i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03648" y="4581128"/>
            <a:ext cx="1657350" cy="1238250"/>
          </a:xfrm>
          <a:prstGeom prst="rect">
            <a:avLst/>
          </a:prstGeom>
          <a:noFill/>
        </p:spPr>
      </p:pic>
      <p:pic>
        <p:nvPicPr>
          <p:cNvPr id="1033" name="Picture 9" descr="C:\Users\User\Desktop\i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47592" y="5805264"/>
            <a:ext cx="805411" cy="601744"/>
          </a:xfrm>
          <a:prstGeom prst="rect">
            <a:avLst/>
          </a:prstGeom>
          <a:noFill/>
        </p:spPr>
      </p:pic>
      <p:pic>
        <p:nvPicPr>
          <p:cNvPr id="1034" name="Picture 10" descr="C:\Users\User\Desktop\i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4581128"/>
            <a:ext cx="1238250" cy="1238250"/>
          </a:xfrm>
          <a:prstGeom prst="rect">
            <a:avLst/>
          </a:prstGeom>
          <a:noFill/>
        </p:spPr>
      </p:pic>
      <p:pic>
        <p:nvPicPr>
          <p:cNvPr id="1035" name="Picture 11" descr="C:\Users\User\Desktop\i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5085184"/>
            <a:ext cx="691133" cy="691133"/>
          </a:xfrm>
          <a:prstGeom prst="rect">
            <a:avLst/>
          </a:prstGeom>
          <a:noFill/>
        </p:spPr>
      </p:pic>
      <p:pic>
        <p:nvPicPr>
          <p:cNvPr id="1036" name="Picture 12" descr="C:\Users\User\Desktop\i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07704" y="5619750"/>
            <a:ext cx="1238250" cy="1238250"/>
          </a:xfrm>
          <a:prstGeom prst="rect">
            <a:avLst/>
          </a:prstGeom>
          <a:noFill/>
        </p:spPr>
      </p:pic>
      <p:pic>
        <p:nvPicPr>
          <p:cNvPr id="1037" name="Picture 13" descr="C:\Users\User\Desktop\i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44008" y="4797152"/>
            <a:ext cx="691133" cy="691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7384 L -0.22517 -0.346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46945E-18 L 0.37795 -0.2625 " pathEditMode="relative" ptsTypes="AA">
                                      <p:cBhvr>
                                        <p:cTn id="11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0.06921 L -0.00486 -0.6152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1.85185E-6 L 0.0474 -0.65093 " pathEditMode="relative" ptsTypes="AA">
                                      <p:cBhvr>
                                        <p:cTn id="21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29 -0.03125 L -0.51945 -0.2831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8.14815E-6 L 0.25191 -0.4095 " pathEditMode="relative" ptsTypes="AA">
                                      <p:cBhvr>
                                        <p:cTn id="3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-0.56702 -0.16805 " pathEditMode="relative" ptsTypes="AA">
                                      <p:cBhvr>
                                        <p:cTn id="3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8.51852E-6 L 0.57483 -0.47269 " pathEditMode="relative" ptsTypes="AA">
                                      <p:cBhvr>
                                        <p:cTn id="41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8.51852E-6 L 1.11111E-6 -0.59837 " pathEditMode="relative" ptsTypes="AA">
                                      <p:cBhvr>
                                        <p:cTn id="4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1.11111E-6 L 0.57483 -0.47245 " pathEditMode="relative" ptsTypes="AA">
                                      <p:cBhvr>
                                        <p:cTn id="5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8.14815E-6 L 0.20469 -0.30439 " pathEditMode="relative" ptsTypes="AA">
                                      <p:cBhvr>
                                        <p:cTn id="5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0.08663 -0.29399 " pathEditMode="relative" ptsTypes="AA">
                                      <p:cBhvr>
                                        <p:cTn id="6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46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2014-07-19T16:41:20Z</dcterms:created>
  <dcterms:modified xsi:type="dcterms:W3CDTF">2015-11-11T15:23:02Z</dcterms:modified>
</cp:coreProperties>
</file>